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2"/>
  </p:notesMasterIdLst>
  <p:handoutMasterIdLst>
    <p:handoutMasterId r:id="rId63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7" r:id="rId27"/>
    <p:sldId id="589" r:id="rId28"/>
    <p:sldId id="590" r:id="rId29"/>
    <p:sldId id="591" r:id="rId30"/>
    <p:sldId id="592" r:id="rId31"/>
    <p:sldId id="593" r:id="rId32"/>
    <p:sldId id="588" r:id="rId33"/>
    <p:sldId id="594" r:id="rId34"/>
    <p:sldId id="595" r:id="rId35"/>
    <p:sldId id="612" r:id="rId36"/>
    <p:sldId id="613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05" r:id="rId47"/>
    <p:sldId id="606" r:id="rId48"/>
    <p:sldId id="607" r:id="rId49"/>
    <p:sldId id="609" r:id="rId50"/>
    <p:sldId id="608" r:id="rId51"/>
    <p:sldId id="582" r:id="rId52"/>
    <p:sldId id="583" r:id="rId53"/>
    <p:sldId id="584" r:id="rId54"/>
    <p:sldId id="586" r:id="rId55"/>
    <p:sldId id="585" r:id="rId56"/>
    <p:sldId id="614" r:id="rId57"/>
    <p:sldId id="615" r:id="rId58"/>
    <p:sldId id="611" r:id="rId59"/>
    <p:sldId id="610" r:id="rId60"/>
    <p:sldId id="616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0" autoAdjust="0"/>
    <p:restoredTop sz="84070" autoAdjust="0"/>
  </p:normalViewPr>
  <p:slideViewPr>
    <p:cSldViewPr>
      <p:cViewPr varScale="1">
        <p:scale>
          <a:sx n="129" d="100"/>
          <a:sy n="129" d="100"/>
        </p:scale>
        <p:origin x="264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560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98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165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491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295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schools.com/css/css_pseudo_classes.asp" TargetMode="External"/><Relationship Id="rId4" Type="http://schemas.openxmlformats.org/officeDocument/2006/relationships/hyperlink" Target="https://developer.mozilla.org/en-US/docs/Web/CSS/Pseudo-classe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 (not in &gt; 4)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91209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https://www.w3schools.com/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css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css_pseudo_classes.asp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90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9844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318946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11550</TotalTime>
  <Words>1673</Words>
  <Application>Microsoft Macintosh PowerPoint</Application>
  <PresentationFormat>On-screen Show (4:3)</PresentationFormat>
  <Paragraphs>312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Roboto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Danyal Khalid</cp:lastModifiedBy>
  <cp:revision>1491</cp:revision>
  <cp:lastPrinted>2016-01-30T16:23:56Z</cp:lastPrinted>
  <dcterms:created xsi:type="dcterms:W3CDTF">2015-01-20T17:19:00Z</dcterms:created>
  <dcterms:modified xsi:type="dcterms:W3CDTF">2018-08-02T04:37:36Z</dcterms:modified>
</cp:coreProperties>
</file>